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4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4 2.2nF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1.1nF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0 1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276174"/>
            <a:ext cx="11468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transferfunktie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coeficienten van de veeltermen in de transferfunktie.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coefficienten: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